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Lst>
  <p:sldSz cy="5143500" cx="9144000"/>
  <p:notesSz cx="6858000" cy="9144000"/>
  <p:embeddedFontLst>
    <p:embeddedFont>
      <p:font typeface="Roboto"/>
      <p:regular r:id="rId286"/>
      <p:bold r:id="rId287"/>
      <p:italic r:id="rId288"/>
      <p:boldItalic r:id="rId289"/>
    </p:embeddedFont>
    <p:embeddedFont>
      <p:font typeface="Inconsolata"/>
      <p:regular r:id="rId290"/>
      <p:bold r:id="rId291"/>
    </p:embeddedFont>
    <p:embeddedFont>
      <p:font typeface="Montserrat"/>
      <p:regular r:id="rId292"/>
      <p:bold r:id="rId293"/>
      <p:italic r:id="rId294"/>
      <p:boldItalic r:id="rId295"/>
    </p:embeddedFont>
    <p:embeddedFont>
      <p:font typeface="Overpass"/>
      <p:regular r:id="rId296"/>
      <p:bold r:id="rId297"/>
      <p:italic r:id="rId298"/>
      <p:boldItalic r:id="rId2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C7C04C-6BAC-4E09-A5DC-BA64F90A79A5}">
  <a:tblStyle styleId="{D0C7C04C-6BAC-4E09-A5DC-BA64F90A79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bold.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regular.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Montserrat-boldItalic.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italic.fntdata"/><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font" Target="fonts/Overpass-boldItalic.fntdata"/><Relationship Id="rId177" Type="http://schemas.openxmlformats.org/officeDocument/2006/relationships/slide" Target="slides/slide171.xml"/><Relationship Id="rId298" Type="http://schemas.openxmlformats.org/officeDocument/2006/relationships/font" Target="fonts/Overpas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bold.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regular.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Inconsolata-bold.fntdata"/><Relationship Id="rId67" Type="http://schemas.openxmlformats.org/officeDocument/2006/relationships/slide" Target="slides/slide61.xml"/><Relationship Id="rId290" Type="http://schemas.openxmlformats.org/officeDocument/2006/relationships/font" Target="fonts/Inconsolata-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oboto-boldItalic.fntdata"/><Relationship Id="rId167" Type="http://schemas.openxmlformats.org/officeDocument/2006/relationships/slide" Target="slides/slide161.xml"/><Relationship Id="rId288" Type="http://schemas.openxmlformats.org/officeDocument/2006/relationships/font" Target="fonts/Roboto-italic.fntdata"/><Relationship Id="rId166" Type="http://schemas.openxmlformats.org/officeDocument/2006/relationships/slide" Target="slides/slide160.xml"/><Relationship Id="rId287"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c53ac767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c53ac767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 Id="rId4" Type="http://schemas.openxmlformats.org/officeDocument/2006/relationships/image" Target="../media/image1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1.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1.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1.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1.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1.png"/><Relationship Id="rId4"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2.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2.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2.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2.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2.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2.png"/><Relationship Id="rId4" Type="http://schemas.openxmlformats.org/officeDocument/2006/relationships/image" Target="../media/image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 Id="rId4" Type="http://schemas.openxmlformats.org/officeDocument/2006/relationships/image" Target="../media/image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25.jpg"/><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25.jpg"/><Relationship Id="rId4" Type="http://schemas.openxmlformats.org/officeDocument/2006/relationships/image" Target="../media/image2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25.jpg"/><Relationship Id="rId4" Type="http://schemas.openxmlformats.org/officeDocument/2006/relationships/image" Target="../media/image2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6.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6.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6.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6.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6.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6.jp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0.png"/><Relationship Id="rId4" Type="http://schemas.openxmlformats.org/officeDocument/2006/relationships/image" Target="../media/image26.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30.png"/><Relationship Id="rId4" Type="http://schemas.openxmlformats.org/officeDocument/2006/relationships/image" Target="../media/image26.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0.png"/><Relationship Id="rId4" Type="http://schemas.openxmlformats.org/officeDocument/2006/relationships/image" Target="../media/image26.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41.png"/><Relationship Id="rId4" Type="http://schemas.openxmlformats.org/officeDocument/2006/relationships/image" Target="../media/image26.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4.png"/><Relationship Id="rId4" Type="http://schemas.openxmlformats.org/officeDocument/2006/relationships/image" Target="../media/image26.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8.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8.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8.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8.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6.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6.jpg"/><Relationship Id="rId4" Type="http://schemas.openxmlformats.org/officeDocument/2006/relationships/image" Target="../media/image2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6.jpg"/><Relationship Id="rId4" Type="http://schemas.openxmlformats.org/officeDocument/2006/relationships/image" Target="../media/image2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6.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6.jpg"/><Relationship Id="rId4" Type="http://schemas.openxmlformats.org/officeDocument/2006/relationships/image" Target="../media/image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6.jpg"/><Relationship Id="rId4" Type="http://schemas.openxmlformats.org/officeDocument/2006/relationships/image" Target="../media/image3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6.jpg"/><Relationship Id="rId4" Type="http://schemas.openxmlformats.org/officeDocument/2006/relationships/image" Target="../media/image3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6.jpg"/><Relationship Id="rId4" Type="http://schemas.openxmlformats.org/officeDocument/2006/relationships/image" Target="../media/image3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6.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6.jpg"/><Relationship Id="rId4" Type="http://schemas.openxmlformats.org/officeDocument/2006/relationships/image" Target="../media/image2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6.jpg"/><Relationship Id="rId4" Type="http://schemas.openxmlformats.org/officeDocument/2006/relationships/image" Target="../media/image2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6.jp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6.jpg"/><Relationship Id="rId4" Type="http://schemas.openxmlformats.org/officeDocument/2006/relationships/image" Target="../media/image4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26.jpg"/><Relationship Id="rId4" Type="http://schemas.openxmlformats.org/officeDocument/2006/relationships/image" Target="../media/image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26.jpg"/><Relationship Id="rId6" Type="http://schemas.openxmlformats.org/officeDocument/2006/relationships/image" Target="../media/image4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6.jpg"/><Relationship Id="rId4" Type="http://schemas.openxmlformats.org/officeDocument/2006/relationships/image" Target="../media/image4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6.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8.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5.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5.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6.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8.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6.jpg"/><Relationship Id="rId4" Type="http://schemas.openxmlformats.org/officeDocument/2006/relationships/image" Target="../media/image3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6.jpg"/><Relationship Id="rId4" Type="http://schemas.openxmlformats.org/officeDocument/2006/relationships/image" Target="../media/image3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6.jpg"/><Relationship Id="rId4" Type="http://schemas.openxmlformats.org/officeDocument/2006/relationships/image" Target="../media/image3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6.jp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4.png"/><Relationship Id="rId4" Type="http://schemas.openxmlformats.org/officeDocument/2006/relationships/image" Target="../media/image26.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4.png"/><Relationship Id="rId4" Type="http://schemas.openxmlformats.org/officeDocument/2006/relationships/image" Target="../media/image26.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46.png"/><Relationship Id="rId4" Type="http://schemas.openxmlformats.org/officeDocument/2006/relationships/image" Target="../media/image26.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6.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6.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6.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6.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8.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47.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47.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47.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47.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47.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47.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47.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47.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47.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47.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47.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47.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47.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47.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47.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47.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47.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47.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47.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47.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47.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47.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47.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47.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47.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47.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47.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47.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47.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47.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47.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47.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4" name="Google Shape;1124;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25" name="Google Shape;112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6" name="Google Shape;1126;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7" name="Google Shape;1127;p124"/>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3" name="Google Shape;1133;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34" name="Google Shape;1134;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5" name="Google Shape;1135;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6" name="Google Shape;1136;p125"/>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37" name="Google Shape;1137;p125"/>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3" name="Google Shape;1143;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44" name="Google Shape;1144;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5" name="Google Shape;114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6" name="Google Shape;1146;p126"/>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47" name="Google Shape;1147;p126"/>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3" name="Google Shape;1153;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54" name="Google Shape;1154;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5" name="Google Shape;115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6" name="Google Shape;1156;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7" name="Google Shape;1157;p127"/>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3" name="Google Shape;1163;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64" name="Google Shape;1164;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5" name="Google Shape;116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66" name="Google Shape;1166;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67" name="Google Shape;1167;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8" name="Google Shape;1168;p128"/>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8"/>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5" name="Google Shape;1175;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76" name="Google Shape;117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7" name="Google Shape;1177;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8" name="Google Shape;1178;p129"/>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9" name="Google Shape;1179;p129"/>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80" name="Google Shape;1180;p129"/>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9"/>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7" name="Google Shape;1187;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8" name="Google Shape;1188;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9" name="Google Shape;1189;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0" name="Google Shape;1190;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6" name="Google Shape;1196;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97" name="Google Shape;119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8" name="Google Shape;119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9" name="Google Shape;1199;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5" name="Google Shape;1205;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206" name="Google Shape;120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7" name="Google Shape;120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8" name="Google Shape;1208;p132"/>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4" name="Google Shape;1214;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15" name="Google Shape;121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133"/>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8" name="Google Shape;1218;p133"/>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3"/>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5" name="Google Shape;1225;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34" name="Google Shape;1234;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5" name="Google Shape;1235;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36" name="Google Shape;1236;p135"/>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37" name="Google Shape;1237;p13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9" name="Google Shape;1259;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60" name="Google Shape;126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38"/>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8" name="Google Shape;1268;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9" name="Google Shape;1269;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0" name="Google Shape;1270;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1" name="Google Shape;1271;p139"/>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72" name="Google Shape;1272;p139"/>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8" name="Google Shape;1278;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9" name="Google Shape;1279;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0" name="Google Shape;1280;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1" name="Google Shape;1281;p140"/>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82" name="Google Shape;1282;p140"/>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0"/>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0"/>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0"/>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0"/>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0"/>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0"/>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0"/>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5" name="Google Shape;1295;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6" name="Google Shape;1296;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7" name="Google Shape;1297;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8" name="Google Shape;1298;p141"/>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9" name="Google Shape;1299;p141"/>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300" name="Google Shape;1300;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6" name="Google Shape;1306;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07" name="Google Shape;1307;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8" name="Google Shape;1308;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9" name="Google Shape;1309;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0" name="Google Shape;1310;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42"/>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12" name="Google Shape;1312;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8" name="Google Shape;1318;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9" name="Google Shape;1319;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0" name="Google Shape;1320;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1" name="Google Shape;1321;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2" name="Google Shape;1322;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4" name="Google Shape;1324;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143"/>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1" name="Google Shape;1331;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2" name="Google Shape;1332;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3" name="Google Shape;1333;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5" name="Google Shape;1335;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37" name="Google Shape;1337;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3" name="Google Shape;1343;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4" name="Google Shape;1344;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5" name="Google Shape;1345;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46" name="Google Shape;1346;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47" name="Google Shape;1347;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145"/>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9" name="Google Shape;1349;p145"/>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0" name="Google Shape;1350;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57" name="Google Shape;1357;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9" name="Google Shape;1359;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0" name="Google Shape;1360;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1" name="Google Shape;1361;p146"/>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62" name="Google Shape;1362;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146"/>
          <p:cNvCxnSpPr>
            <a:stCxn id="1360" idx="5"/>
            <a:endCxn id="1362"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64" name="Google Shape;1364;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146"/>
          <p:cNvCxnSpPr>
            <a:stCxn id="1362" idx="5"/>
            <a:endCxn id="1364"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1" name="Google Shape;1371;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72" name="Google Shape;1372;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3" name="Google Shape;1373;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74" name="Google Shape;1374;p147"/>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75" name="Google Shape;1375;p147"/>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147"/>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77" name="Google Shape;1377;p147"/>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147"/>
          <p:cNvCxnSpPr>
            <a:stCxn id="1375" idx="5"/>
            <a:endCxn id="1377"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9" name="Google Shape;1379;p147"/>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0" name="Google Shape;1380;p147"/>
          <p:cNvCxnSpPr>
            <a:stCxn id="1377" idx="5"/>
            <a:endCxn id="1379"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81" name="Google Shape;1381;p147"/>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147"/>
          <p:cNvCxnSpPr>
            <a:stCxn id="1379" idx="5"/>
            <a:endCxn id="1381"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7"/>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147"/>
          <p:cNvCxnSpPr>
            <a:stCxn id="1381" idx="5"/>
            <a:endCxn id="1383"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85" name="Google Shape;1385;p147"/>
          <p:cNvCxnSpPr>
            <a:stCxn id="1383" idx="5"/>
            <a:endCxn id="1386"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87" name="Google Shape;1387;p147"/>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86" name="Google Shape;1386;p147"/>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147"/>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90" name="Google Shape;1390;p147"/>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91" name="Google Shape;1391;p147"/>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5" name="Google Shape;1405;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406" name="Google Shape;140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7" name="Google Shape;140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8" name="Google Shape;1408;p149"/>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4" name="Google Shape;1414;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15" name="Google Shape;1415;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6" name="Google Shape;1416;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7" name="Google Shape;1417;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8" name="Google Shape;1418;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4" name="Google Shape;1424;p1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25" name="Google Shape;1425;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6" name="Google Shape;1426;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27" name="Google Shape;1427;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8" name="Google Shape;1428;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9" name="Google Shape;1429;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52"/>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36" name="Google Shape;1436;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8" name="Google Shape;1438;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9" name="Google Shape;1439;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152"/>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47" name="Google Shape;1447;p1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8" name="Google Shape;1448;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9" name="Google Shape;1449;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50" name="Google Shape;1450;p153"/>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51" name="Google Shape;1451;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3" name="Google Shape;1453;p153"/>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9" name="Google Shape;1459;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0" name="Google Shape;1460;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61" name="Google Shape;1461;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2" name="Google Shape;1462;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3" name="Google Shape;1463;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2" name="Google Shape;1472;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4" name="Google Shape;1474;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75" name="Google Shape;1475;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76" name="Google Shape;1476;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77" name="Google Shape;1477;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55"/>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86" name="Google Shape;1486;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8" name="Google Shape;1488;p156"/>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9" name="Google Shape;1489;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0" name="Google Shape;1490;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91" name="Google Shape;1491;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95" name="Google Shape;1495;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03" name="Google Shape;1503;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05" name="Google Shape;1505;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506" name="Google Shape;1506;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07" name="Google Shape;1507;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8" name="Google Shape;1508;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12" name="Google Shape;1512;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id="1519" name="Google Shape;1519;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0" name="Google Shape;1520;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22" name="Google Shape;1522;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23" name="Google Shape;1523;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24" name="Google Shape;1524;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25" name="Google Shape;1525;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8" name="Google Shape;1528;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9" name="Google Shape;1529;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59"/>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37" name="Google Shape;1537;p159"/>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9" name="Google Shape;1539;p159"/>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40" name="Google Shape;1540;p1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41" name="Google Shape;1541;p1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42" name="Google Shape;1542;p15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9"/>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9"/>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159"/>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46" name="Google Shape;1546;p159"/>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9"/>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9"/>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4" name="Google Shape;1554;p1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0" name="Google Shape;157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1" name="Google Shape;1571;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2" name="Google Shape;1572;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3" name="Google Shape;1573;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9" name="Google Shape;1579;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0" name="Google Shape;1580;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1" name="Google Shape;1581;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2" name="Google Shape;1582;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3" name="Google Shape;1583;p163"/>
          <p:cNvCxnSpPr>
            <a:stCxn id="1582"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4" name="Google Shape;1584;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 name="Google Shape;203;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4" name="Google Shape;204;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 name="Google Shape;205;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6" name="Google Shape;206;p38"/>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0" name="Google Shape;1590;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1" name="Google Shape;1591;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2" name="Google Shape;1592;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3" name="Google Shape;1593;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4" name="Google Shape;1594;p164"/>
          <p:cNvCxnSpPr>
            <a:stCxn id="159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5" name="Google Shape;1595;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6" name="Google Shape;1596;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7" name="Google Shape;1597;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03" name="Google Shape;16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04" name="Google Shape;1604;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05" name="Google Shape;1605;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06" name="Google Shape;1606;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7" name="Google Shape;1607;p165"/>
          <p:cNvCxnSpPr>
            <a:stCxn id="1606"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8" name="Google Shape;1608;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0" name="Google Shape;1610;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1" name="Google Shape;1611;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66"/>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8" name="Google Shape;161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9" name="Google Shape;1619;p16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20" name="Google Shape;1620;p16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21" name="Google Shape;1621;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166"/>
          <p:cNvCxnSpPr>
            <a:stCxn id="1621"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23" name="Google Shape;1623;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8" name="Google Shape;1628;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34" name="Google Shape;1634;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5" name="Google Shape;1635;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36" name="Google Shape;1636;p167"/>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37" name="Google Shape;1637;p167"/>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167"/>
          <p:cNvCxnSpPr>
            <a:stCxn id="1637"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9" name="Google Shape;1639;p167"/>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0" name="Google Shape;1640;p167"/>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41" name="Google Shape;1641;p167"/>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42" name="Google Shape;1642;p167"/>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7"/>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4" name="Google Shape;1644;p167"/>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50" name="Google Shape;165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1" name="Google Shape;165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52" name="Google Shape;1652;p168"/>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53" name="Google Shape;1653;p168"/>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8"/>
          <p:cNvCxnSpPr>
            <a:stCxn id="1653" idx="4"/>
            <a:endCxn id="1655"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8"/>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168"/>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57" name="Google Shape;1657;p168"/>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8" name="Google Shape;1658;p168"/>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8"/>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168"/>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61" name="Google Shape;1661;p168"/>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2" name="Google Shape;1662;p168"/>
          <p:cNvCxnSpPr>
            <a:stCxn id="1661"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63" name="Google Shape;1663;p168"/>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9" name="Google Shape;1669;p1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70" name="Google Shape;1670;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1" name="Google Shape;1671;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0"/>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00" name="Google Shape;1700;p1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701" name="Google Shape;1701;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2" name="Google Shape;1702;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2" name="Google Shape;212;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3" name="Google Shape;213;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 name="Google Shape;21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 name="Google Shape;215;p39"/>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16" name="Google Shape;216;p39"/>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74"/>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1" name="Google Shape;1771;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72" name="Google Shape;1772;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74" name="Google Shape;1774;p182"/>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75" name="Google Shape;1775;p182"/>
          <p:cNvGraphicFramePr/>
          <p:nvPr/>
        </p:nvGraphicFramePr>
        <p:xfrm>
          <a:off x="4238300" y="237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76" name="Google Shape;1776;p182"/>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2"/>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8" name="Google Shape;1778;p182"/>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2"/>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85" name="Google Shape;1785;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86" name="Google Shape;1786;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7" name="Google Shape;1787;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8" name="Google Shape;1788;p183"/>
          <p:cNvGraphicFramePr/>
          <p:nvPr/>
        </p:nvGraphicFramePr>
        <p:xfrm>
          <a:off x="2170600" y="223867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9" name="Google Shape;1789;p183"/>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3"/>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91" name="Google Shape;1791;p183"/>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3"/>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93" name="Google Shape;1793;p183"/>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3"/>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3"/>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96" name="Google Shape;1796;p183"/>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5" name="Google Shape;225;p40"/>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02" name="Google Shape;1802;p1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803" name="Google Shape;1803;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4" name="Google Shape;1804;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05" name="Google Shape;1805;p184"/>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06" name="Google Shape;1806;p184"/>
          <p:cNvGraphicFramePr/>
          <p:nvPr/>
        </p:nvGraphicFramePr>
        <p:xfrm>
          <a:off x="4238300" y="237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807" name="Google Shape;1807;p184"/>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4"/>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9" name="Google Shape;1809;p184"/>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4"/>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16" name="Google Shape;1816;p18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24" name="Google Shape;1824;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25" name="Google Shape;1825;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6" name="Google Shape;1826;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27" name="Google Shape;1827;p186"/>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8" name="Google Shape;1828;p186"/>
          <p:cNvGraphicFramePr/>
          <p:nvPr/>
        </p:nvGraphicFramePr>
        <p:xfrm>
          <a:off x="4238300" y="2370925"/>
          <a:ext cx="3000000" cy="3000000"/>
        </p:xfrm>
        <a:graphic>
          <a:graphicData uri="http://schemas.openxmlformats.org/drawingml/2006/table">
            <a:tbl>
              <a:tblPr>
                <a:noFill/>
                <a:tableStyleId>{D0C7C04C-6BAC-4E09-A5DC-BA64F90A79A5}</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9" name="Google Shape;1829;p186"/>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30" name="Google Shape;1830;p186"/>
          <p:cNvGraphicFramePr/>
          <p:nvPr/>
        </p:nvGraphicFramePr>
        <p:xfrm>
          <a:off x="3037600" y="2370925"/>
          <a:ext cx="3000000" cy="3000000"/>
        </p:xfrm>
        <a:graphic>
          <a:graphicData uri="http://schemas.openxmlformats.org/drawingml/2006/table">
            <a:tbl>
              <a:tblPr>
                <a:noFill/>
                <a:tableStyleId>{D0C7C04C-6BAC-4E09-A5DC-BA64F90A79A5}</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31" name="Google Shape;1831;p186"/>
          <p:cNvGraphicFramePr/>
          <p:nvPr/>
        </p:nvGraphicFramePr>
        <p:xfrm>
          <a:off x="7840400" y="2370925"/>
          <a:ext cx="3000000" cy="3000000"/>
        </p:xfrm>
        <a:graphic>
          <a:graphicData uri="http://schemas.openxmlformats.org/drawingml/2006/table">
            <a:tbl>
              <a:tblPr>
                <a:noFill/>
                <a:tableStyleId>{D0C7C04C-6BAC-4E09-A5DC-BA64F90A79A5}</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85" name="Google Shape;1885;p1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86" name="Google Shape;1886;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7" name="Google Shape;1887;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2" name="Google Shape;232;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 name="Google Shape;233;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 name="Google Shape;234;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93" name="Google Shape;1893;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4" name="Google Shape;1894;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5" name="Google Shape;1895;p194"/>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01" name="Google Shape;1901;p1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9" name="Google Shape;1909;p1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5" name="Google Shape;1965;p20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66" name="Google Shape;1966;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7" name="Google Shape;1967;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8" name="Google Shape;1968;p203"/>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 name="Google Shape;240;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1" name="Google Shape;241;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 name="Google Shape;242;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3" name="Google Shape;243;p42"/>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id="1973" name="Google Shape;1973;p204"/>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74" name="Google Shape;1974;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5" name="Google Shape;1975;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6" name="Google Shape;1976;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7" name="Google Shape;1977;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3" name="Google Shape;198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4" name="Google Shape;1984;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85" name="Google Shape;1985;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6" name="Google Shape;1986;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p206"/>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92" name="Google Shape;1992;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3" name="Google Shape;1993;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94" name="Google Shape;1994;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5" name="Google Shape;1995;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96" name="Google Shape;1996;p206"/>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97" name="Google Shape;1997;p206"/>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descr="Screen Shot 2017-05-01 at 11.04.25 AM.png" id="2002" name="Google Shape;2002;p207"/>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2003" name="Google Shape;2003;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4" name="Google Shape;2004;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2005" name="Google Shape;2005;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6" name="Google Shape;2006;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descr="Screen Shot 2017-05-01 at 11.04.31 AM.png" id="2011" name="Google Shape;2011;p208"/>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53" name="Google Shape;2053;p21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4" name="Google Shape;2054;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5" name="Google Shape;2055;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9" name="Google Shape;249;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0" name="Google Shape;250;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1" name="Google Shape;251;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52" name="Google Shape;252;p43"/>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1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6" name="Google Shape;2076;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77" name="Google Shape;2077;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8" name="Google Shape;2078;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9" name="Google Shape;2079;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5" name="Google Shape;2085;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86" name="Google Shape;2086;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8" name="Google Shape;2088;p217"/>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2" name="Google Shape;2102;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103" name="Google Shape;2103;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4" name="Google Shape;2104;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5" name="Google Shape;2105;p219"/>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1" name="Google Shape;2111;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2" name="Google Shape;2112;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3" name="Google Shape;2113;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4" name="Google Shape;2114;p220"/>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0" name="Google Shape;2120;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21" name="Google Shape;2121;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2" name="Google Shape;2122;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3" name="Google Shape;2123;p221"/>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9" name="Google Shape;2129;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30" name="Google Shape;2130;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1" name="Google Shape;2131;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2" name="Google Shape;2132;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8" name="Google Shape;2138;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9" name="Google Shape;2139;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0" name="Google Shape;2140;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1" name="Google Shape;2141;p223"/>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7" name="Google Shape;2147;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8" name="Google Shape;2148;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9" name="Google Shape;2149;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0" name="Google Shape;2150;p224"/>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6" name="Google Shape;2156;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57" name="Google Shape;215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8" name="Google Shape;215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9" name="Google Shape;2159;p225"/>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5" name="Google Shape;2165;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6" name="Google Shape;216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7" name="Google Shape;216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8" name="Google Shape;2168;p226"/>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9" name="Google Shape;2169;p226"/>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70" name="Google Shape;2170;p226"/>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6" name="Google Shape;2176;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77" name="Google Shape;217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9" name="Google Shape;2179;p227"/>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5" name="Google Shape;2185;p22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86" name="Google Shape;2186;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7" name="Google Shape;2187;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8" name="Google Shape;2188;p228"/>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229"/>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94" name="Google Shape;2194;p229"/>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95" name="Google Shape;2195;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6" name="Google Shape;2196;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7" name="Google Shape;2197;p229"/>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8" name="Google Shape;2198;p229"/>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9" name="Google Shape;2199;p229"/>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5" name="Google Shape;2205;p230"/>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206" name="Google Shape;2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8" name="Google Shape;2208;p230"/>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14" name="Google Shape;2214;p23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15" name="Google Shape;2215;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6" name="Google Shape;2216;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32"/>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6" name="Google Shape;266;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67" name="Google Shape;26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 name="Google Shape;268;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9" name="Google Shape;269;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37" name="Google Shape;2237;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8" name="Google Shape;223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9" name="Google Shape;223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40" name="Google Shape;2240;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41" name="Google Shape;2241;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42" name="Google Shape;2242;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43" name="Google Shape;2243;p234"/>
          <p:cNvCxnSpPr>
            <a:stCxn id="2240" idx="3"/>
            <a:endCxn id="2242"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44" name="Google Shape;2244;p234"/>
          <p:cNvCxnSpPr>
            <a:stCxn id="2240" idx="3"/>
            <a:endCxn id="2241"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45" name="Google Shape;2245;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46" name="Google Shape;2246;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47" name="Google Shape;2247;p234"/>
          <p:cNvCxnSpPr>
            <a:stCxn id="2241" idx="3"/>
            <a:endCxn id="2245"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8" name="Google Shape;2248;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9" name="Google Shape;2249;p234"/>
          <p:cNvCxnSpPr>
            <a:stCxn id="2245" idx="2"/>
            <a:endCxn id="2248"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50" name="Google Shape;2250;p234"/>
          <p:cNvCxnSpPr>
            <a:stCxn id="2242" idx="3"/>
            <a:endCxn id="2248"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51" name="Google Shape;2251;p234"/>
          <p:cNvCxnSpPr>
            <a:stCxn id="2245" idx="0"/>
            <a:endCxn id="2246"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52" name="Google Shape;2252;p234"/>
          <p:cNvCxnSpPr>
            <a:stCxn id="2246" idx="2"/>
            <a:endCxn id="2245"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53" name="Google Shape;2253;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54" name="Google Shape;2254;p234"/>
          <p:cNvCxnSpPr>
            <a:stCxn id="2246" idx="3"/>
            <a:endCxn id="2253"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60" name="Google Shape;2260;p23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61" name="Google Shape;2261;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2" name="Google Shape;2262;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3" name="Google Shape;2263;p235"/>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64" name="Google Shape;2264;p235"/>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65" name="Google Shape;2265;p235"/>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66" name="Google Shape;2266;p235"/>
          <p:cNvCxnSpPr>
            <a:stCxn id="2263" idx="3"/>
            <a:endCxn id="2265"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67" name="Google Shape;2267;p235"/>
          <p:cNvCxnSpPr>
            <a:stCxn id="2263" idx="3"/>
            <a:endCxn id="2264"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8" name="Google Shape;2268;p235"/>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9" name="Google Shape;2269;p235"/>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70" name="Google Shape;2270;p235"/>
          <p:cNvCxnSpPr>
            <a:stCxn id="2264" idx="3"/>
            <a:endCxn id="2268"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71" name="Google Shape;2271;p235"/>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72" name="Google Shape;2272;p235"/>
          <p:cNvCxnSpPr>
            <a:stCxn id="2268" idx="2"/>
            <a:endCxn id="2271"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73" name="Google Shape;2273;p235"/>
          <p:cNvCxnSpPr>
            <a:stCxn id="2265" idx="3"/>
            <a:endCxn id="2271"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74" name="Google Shape;2274;p235"/>
          <p:cNvCxnSpPr>
            <a:stCxn id="2268" idx="0"/>
            <a:endCxn id="2269"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75" name="Google Shape;2275;p235"/>
          <p:cNvCxnSpPr>
            <a:stCxn id="2269" idx="2"/>
            <a:endCxn id="2268"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76" name="Google Shape;2276;p235"/>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77" name="Google Shape;2277;p235"/>
          <p:cNvCxnSpPr>
            <a:stCxn id="2269" idx="3"/>
            <a:endCxn id="2276"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8" name="Google Shape;2278;p235"/>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5"/>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5"/>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5"/>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5"/>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5"/>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9" name="Google Shape;2289;p23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90" name="Google Shape;22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1" name="Google Shape;22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97" name="Google Shape;2297;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8" name="Google Shape;2298;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9" name="Google Shape;2299;p2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1" name="Google Shape;2321;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22" name="Google Shape;2322;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3" name="Google Shape;2323;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4" name="Google Shape;2324;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0" name="Google Shape;2330;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31" name="Google Shape;2331;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2" name="Google Shape;2332;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3" name="Google Shape;2333;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9" name="Google Shape;2339;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40" name="Google Shape;2340;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1" name="Google Shape;2341;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2" name="Google Shape;2342;p242"/>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8" name="Google Shape;2348;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9" name="Google Shape;2349;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0" name="Google Shape;2350;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1" name="Google Shape;2351;p243"/>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52" name="Google Shape;2352;p243"/>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5" name="Google Shape;275;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76" name="Google Shape;276;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7" name="Google Shape;277;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8" name="Google Shape;278;p46"/>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8" name="Google Shape;2358;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9" name="Google Shape;2359;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60" name="Google Shape;2360;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1" name="Google Shape;2361;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pic>
        <p:nvPicPr>
          <p:cNvPr id="2366" name="Google Shape;2366;p245"/>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67" name="Google Shape;2367;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8" name="Google Shape;2368;p24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9" name="Google Shape;2369;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0" name="Google Shape;2370;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1" name="Google Shape;2371;p245"/>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pic>
        <p:nvPicPr>
          <p:cNvPr id="2376" name="Google Shape;2376;p246"/>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77" name="Google Shape;2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8" name="Google Shape;2378;p246"/>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9" name="Google Shape;2379;p24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80" name="Google Shape;2380;p24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81" name="Google Shape;2381;p246"/>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9" name="Google Shape;2419;p2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4" name="Google Shape;284;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85" name="Google Shape;28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 name="Google Shape;286;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7" name="Google Shape;287;p47"/>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9" name="Google Shape;2459;p256"/>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75" name="Google Shape;2475;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76" name="Google Shape;2476;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7" name="Google Shape;2477;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59"/>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83" name="Google Shape;2483;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4" name="Google Shape;2484;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5" name="Google Shape;2485;p2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descr="watermark.jpg" id="2490" name="Google Shape;2490;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1" name="Google Shape;2491;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2" name="Google Shape;2492;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3" name="Google Shape;2493;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4" name="Google Shape;2494;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pic>
        <p:nvPicPr>
          <p:cNvPr descr="watermark.jpg" id="2499" name="Google Shape;2499;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0" name="Google Shape;2500;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1" name="Google Shape;2501;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2" name="Google Shape;2502;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3" name="Google Shape;2503;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pic>
        <p:nvPicPr>
          <p:cNvPr descr="watermark.jpg" id="2508" name="Google Shape;2508;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9" name="Google Shape;2509;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0" name="Google Shape;251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1" name="Google Shape;2511;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2" name="Google Shape;2512;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pic>
        <p:nvPicPr>
          <p:cNvPr descr="watermark.jpg" id="2517" name="Google Shape;2517;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8" name="Google Shape;2518;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9" name="Google Shape;251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0" name="Google Shape;2520;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1" name="Google Shape;2521;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3" name="Google Shape;293;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4" name="Google Shape;29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 name="Google Shape;29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6" name="Google Shape;296;p48"/>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97" name="Google Shape;297;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pic>
        <p:nvPicPr>
          <p:cNvPr descr="watermark.jpg" id="2526" name="Google Shape;2526;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27" name="Google Shape;2527;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8" name="Google Shape;2528;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9" name="Google Shape;2529;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30" name="Google Shape;2530;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31" name="Google Shape;2531;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32" name="Google Shape;2532;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33" name="Google Shape;2533;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46" name="Google Shape;2546;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descr="watermark.jpg" id="2551" name="Google Shape;2551;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52" name="Google Shape;2552;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53" name="Google Shape;2553;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54" name="Google Shape;2554;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55" name="Google Shape;2555;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56" name="Google Shape;2556;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57" name="Google Shape;2557;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8" name="Google Shape;2558;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71" name="Google Shape;2571;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72" name="Google Shape;2572;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pic>
        <p:nvPicPr>
          <p:cNvPr descr="watermark.jpg" id="2577" name="Google Shape;2577;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8" name="Google Shape;2578;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9" name="Google Shape;2579;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0" name="Google Shape;2580;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81" name="Google Shape;2581;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82" name="Google Shape;2582;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83" name="Google Shape;2583;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84" name="Google Shape;2584;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66"/>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97" name="Google Shape;2597;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8" name="Google Shape;2598;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9" name="Google Shape;2599;p26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descr="watermark.jpg" id="2604" name="Google Shape;260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05" name="Google Shape;2605;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06" name="Google Shape;2606;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07" name="Google Shape;2607;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8" name="Google Shape;2608;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9" name="Google Shape;2609;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10" name="Google Shape;2610;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11" name="Google Shape;2611;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24" name="Google Shape;2624;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pic>
        <p:nvPicPr>
          <p:cNvPr descr="watermark.jpg" id="2629" name="Google Shape;2629;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0" name="Google Shape;2630;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31" name="Google Shape;263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32" name="Google Shape;2632;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33" name="Google Shape;2633;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34" name="Google Shape;2634;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35" name="Google Shape;2635;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36" name="Google Shape;2636;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9" name="Google Shape;2649;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50" name="Google Shape;2650;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pic>
        <p:nvPicPr>
          <p:cNvPr descr="watermark.jpg" id="2655" name="Google Shape;2655;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56" name="Google Shape;2656;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57" name="Google Shape;2657;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8" name="Google Shape;2658;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9" name="Google Shape;2659;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60" name="Google Shape;2660;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61" name="Google Shape;2661;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62" name="Google Shape;2662;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75" name="Google Shape;2675;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76" name="Google Shape;2676;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descr="watermark.jpg" id="2681" name="Google Shape;2681;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83" name="Google Shape;2683;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84" name="Google Shape;2684;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85" name="Google Shape;2685;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86" name="Google Shape;2686;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87" name="Google Shape;2687;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8" name="Google Shape;2688;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01" name="Google Shape;2701;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02" name="Google Shape;2702;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pic>
        <p:nvPicPr>
          <p:cNvPr descr="watermark.jpg" id="2707" name="Google Shape;2707;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8" name="Google Shape;2708;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9" name="Google Shape;2709;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10" name="Google Shape;2710;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11" name="Google Shape;2711;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12" name="Google Shape;2712;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13" name="Google Shape;2713;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14" name="Google Shape;2714;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27" name="Google Shape;2727;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8" name="Google Shape;2728;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pic>
        <p:nvPicPr>
          <p:cNvPr descr="watermark.jpg" id="2734" name="Google Shape;273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35" name="Google Shape;273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36" name="Google Shape;273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37" name="Google Shape;273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8" name="Google Shape;273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9" name="Google Shape;2739;p27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40" name="Google Shape;2740;p27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72"/>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2"/>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2"/>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2"/>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2"/>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2"/>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2"/>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2"/>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2"/>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2"/>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2"/>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2"/>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54" name="Google Shape;2754;p272"/>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55" name="Google Shape;2755;p272"/>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6" name="Google Shape;2756;p272"/>
          <p:cNvCxnSpPr>
            <a:stCxn id="2755"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57" name="Google Shape;2757;p272"/>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pic>
        <p:nvPicPr>
          <p:cNvPr descr="watermark.jpg" id="2762" name="Google Shape;276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3" name="Google Shape;2763;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4" name="Google Shape;2764;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5" name="Google Shape;2765;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6" name="Google Shape;2766;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3" name="Google Shape;303;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304" name="Google Shape;304;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 name="Google Shape;305;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06" name="Google Shape;306;p49"/>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307" name="Google Shape;307;p49"/>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9"/>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9" name="Google Shape;309;p49"/>
          <p:cNvCxnSpPr>
            <a:stCxn id="307"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descr="watermark.jpg" id="2771" name="Google Shape;2771;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2" name="Google Shape;2772;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3" name="Google Shape;2773;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4" name="Google Shape;2774;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5" name="Google Shape;2775;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pic>
        <p:nvPicPr>
          <p:cNvPr descr="watermark.jpg" id="2780" name="Google Shape;2780;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81" name="Google Shape;2781;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82" name="Google Shape;2782;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83" name="Google Shape;2783;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84" name="Google Shape;2784;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85" name="Google Shape;2785;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86" name="Google Shape;2786;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87" name="Google Shape;2787;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00" name="Google Shape;2800;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pic>
        <p:nvPicPr>
          <p:cNvPr descr="watermark.jpg" id="2805" name="Google Shape;2805;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6" name="Google Shape;2806;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07" name="Google Shape;2807;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8" name="Google Shape;2808;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9" name="Google Shape;2809;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10" name="Google Shape;2810;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11" name="Google Shape;2811;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12" name="Google Shape;2812;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25" name="Google Shape;2825;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26" name="Google Shape;2826;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27" name="Google Shape;2827;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descr="watermark.jpg" id="2832" name="Google Shape;283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33" name="Google Shape;283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34" name="Google Shape;283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35" name="Google Shape;283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36" name="Google Shape;283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37" name="Google Shape;2837;p27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8" name="Google Shape;2838;p27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9" name="Google Shape;2839;p27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7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7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7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7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7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7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7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52" name="Google Shape;2852;p27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53" name="Google Shape;2853;p277"/>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77"/>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5" name="Google Shape;2855;p277"/>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pic>
        <p:nvPicPr>
          <p:cNvPr descr="watermark.jpg" id="2860" name="Google Shape;2860;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1" name="Google Shape;2861;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2" name="Google Shape;286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3" name="Google Shape;2863;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4" name="Google Shape;2864;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pic>
        <p:nvPicPr>
          <p:cNvPr descr="watermark.jpg" id="2869" name="Google Shape;2869;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0" name="Google Shape;2870;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1" name="Google Shape;2871;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2" name="Google Shape;2872;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3" name="Google Shape;2873;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pic>
        <p:nvPicPr>
          <p:cNvPr descr="watermark.jpg" id="2878" name="Google Shape;287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9" name="Google Shape;2879;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0" name="Google Shape;2880;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1" name="Google Shape;2881;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2" name="Google Shape;2882;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pic>
        <p:nvPicPr>
          <p:cNvPr descr="watermark.jpg" id="2887" name="Google Shape;288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8" name="Google Shape;2888;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9" name="Google Shape;2889;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0" name="Google Shape;2890;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1" name="Google Shape;2891;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2" name="Google Shape;2892;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3" name="Google Shape;2893;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94" name="Google Shape;2894;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95" name="Google Shape;2895;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96" name="Google Shape;2896;p281"/>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pic>
        <p:nvPicPr>
          <p:cNvPr descr="watermark.jpg" id="2901" name="Google Shape;2901;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2" name="Google Shape;2902;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3" name="Google Shape;2903;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04" name="Google Shape;2904;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05" name="Google Shape;2905;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06" name="Google Shape;2906;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07" name="Google Shape;2907;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8" name="Google Shape;2908;p282"/>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9" name="Google Shape;2909;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0" name="Google Shape;2910;p282"/>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pic>
        <p:nvPicPr>
          <p:cNvPr descr="watermark.jpg" id="2915" name="Google Shape;2915;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16" name="Google Shape;2916;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17" name="Google Shape;2917;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8" name="Google Shape;2918;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9" name="Google Shape;2919;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20" name="Google Shape;2920;p28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21" name="Google Shape;2921;p28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22" name="Google Shape;2922;p28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23" name="Google Shape;2923;p283"/>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24" name="Google Shape;2924;p283"/>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5" name="Google Shape;3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6" name="Google Shape;3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 name="Google Shape;3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8" name="Google Shape;318;p50"/>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pic>
        <p:nvPicPr>
          <p:cNvPr descr="watermark.jpg" id="2929" name="Google Shape;2929;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0" name="Google Shape;2930;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1" name="Google Shape;2931;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2" name="Google Shape;2932;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3" name="Google Shape;2933;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pic>
        <p:nvPicPr>
          <p:cNvPr descr="watermark.jpg" id="2938" name="Google Shape;2938;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9" name="Google Shape;2939;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0" name="Google Shape;2940;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1" name="Google Shape;2941;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2" name="Google Shape;2942;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descr="watermark.jpg" id="2947" name="Google Shape;294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8" name="Google Shape;2948;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9" name="Google Shape;2949;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0" name="Google Shape;2950;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1" name="Google Shape;2951;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52" name="Google Shape;2952;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3" name="Google Shape;2953;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54" name="Google Shape;2954;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55" name="Google Shape;2955;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56" name="Google Shape;2956;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descr="watermark.jpg" id="2961" name="Google Shape;2961;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2" name="Google Shape;2962;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63" name="Google Shape;2963;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64" name="Google Shape;2964;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65" name="Google Shape;2965;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66" name="Google Shape;2966;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67" name="Google Shape;2967;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8" name="Google Shape;2968;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9" name="Google Shape;2969;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0" name="Google Shape;2970;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1" name="Google Shape;2971;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72" name="Google Shape;2972;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pic>
        <p:nvPicPr>
          <p:cNvPr descr="watermark.jpg" id="2977" name="Google Shape;2977;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8" name="Google Shape;2978;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9" name="Google Shape;2979;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0" name="Google Shape;2980;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1" name="Google Shape;2981;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82" name="Google Shape;2982;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83" name="Google Shape;2983;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84" name="Google Shape;2984;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85" name="Google Shape;2985;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86" name="Google Shape;2986;p288"/>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87" name="Google Shape;2987;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8" name="Google Shape;2988;p288"/>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pic>
        <p:nvPicPr>
          <p:cNvPr descr="watermark.jpg" id="2993" name="Google Shape;2993;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4" name="Google Shape;2994;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95" name="Google Shape;2995;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96" name="Google Shape;2996;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97" name="Google Shape;2997;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8" name="Google Shape;2998;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9" name="Google Shape;2999;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0" name="Google Shape;3000;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1" name="Google Shape;3001;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2" name="Google Shape;3002;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descr="watermark.jpg" id="3007" name="Google Shape;3007;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8" name="Google Shape;3008;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9" name="Google Shape;3009;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0" name="Google Shape;3010;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1" name="Google Shape;3011;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12" name="Google Shape;3012;p290"/>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13" name="Google Shape;3013;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14" name="Google Shape;3014;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15" name="Google Shape;3015;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16" name="Google Shape;3016;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17" name="Google Shape;3017;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8" name="Google Shape;3018;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pic>
        <p:nvPicPr>
          <p:cNvPr descr="watermark.jpg" id="3023" name="Google Shape;3023;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4" name="Google Shape;3024;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25" name="Google Shape;3025;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6" name="Google Shape;3026;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27" name="Google Shape;3027;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8" name="Google Shape;3028;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9" name="Google Shape;3029;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0" name="Google Shape;3030;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31" name="Google Shape;3031;p291"/>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32" name="Google Shape;3032;p291"/>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33" name="Google Shape;3033;p291"/>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34" name="Google Shape;3034;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35" name="Google Shape;3035;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pic>
        <p:nvPicPr>
          <p:cNvPr descr="watermark.jpg" id="3040" name="Google Shape;3040;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1" name="Google Shape;3041;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42" name="Google Shape;3042;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43" name="Google Shape;3043;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44" name="Google Shape;3044;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45" name="Google Shape;3045;p292"/>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46" name="Google Shape;3046;p292"/>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47" name="Google Shape;3047;p292"/>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8" name="Google Shape;3048;p292"/>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9" name="Google Shape;3049;p292"/>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50" name="Google Shape;3050;p292"/>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51" name="Google Shape;3051;p292"/>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52" name="Google Shape;3052;p292"/>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pic>
        <p:nvPicPr>
          <p:cNvPr descr="watermark.jpg" id="3057" name="Google Shape;3057;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8" name="Google Shape;3058;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9" name="Google Shape;3059;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0" name="Google Shape;3060;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1" name="Google Shape;3061;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4" name="Google Shape;324;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5" name="Google Shape;325;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7" name="Google Shape;327;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8" name="Google Shape;328;p51"/>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pic>
        <p:nvPicPr>
          <p:cNvPr descr="watermark.jpg" id="3066" name="Google Shape;3066;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7" name="Google Shape;3067;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8" name="Google Shape;3068;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9" name="Google Shape;3069;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0" name="Google Shape;3070;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pic>
        <p:nvPicPr>
          <p:cNvPr descr="watermark.jpg" id="3075" name="Google Shape;3075;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6" name="Google Shape;3076;p29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77" name="Google Shape;3077;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8" name="Google Shape;3078;p29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9" name="Google Shape;3079;p29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85" name="Google Shape;3085;p2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93" name="Google Shape;3093;p29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9" name="Google Shape;3109;p2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17" name="Google Shape;3117;p3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25" name="Google Shape;3125;p3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33" name="Google Shape;3133;p3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34" name="Google Shape;3134;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5" name="Google Shape;3135;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41" name="Google Shape;3141;p3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2" name="Google Shape;3142;p3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4" name="Google Shape;334;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35" name="Google Shape;33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7" name="Google Shape;337;p52"/>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8" name="Google Shape;338;p52"/>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4" name="Google Shape;344;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45" name="Google Shape;345;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6" name="Google Shape;346;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 name="Google Shape;347;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8" name="Google Shape;348;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57" name="Google Shape;35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8" name="Google Shape;35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 name="Google Shape;35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0" name="Google Shape;360;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1" name="Google Shape;361;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65" name="Google Shape;365;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71" name="Google Shape;371;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72" name="Google Shape;372;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 name="Google Shape;373;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4" name="Google Shape;374;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75" name="Google Shape;375;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55"/>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80" name="Google Shape;380;p55"/>
          <p:cNvCxnSpPr>
            <a:stCxn id="376"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81" name="Google Shape;381;p55"/>
          <p:cNvCxnSpPr>
            <a:stCxn id="377"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82" name="Google Shape;382;p55"/>
          <p:cNvCxnSpPr>
            <a:stCxn id="378"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8" name="Google Shape;388;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9" name="Google Shape;389;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0" name="Google Shape;390;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91" name="Google Shape;391;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92" name="Google Shape;392;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97" name="Google Shape;397;p56"/>
          <p:cNvCxnSpPr>
            <a:stCxn id="393"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8" name="Google Shape;398;p56"/>
          <p:cNvCxnSpPr>
            <a:stCxn id="394"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9" name="Google Shape;399;p56"/>
          <p:cNvCxnSpPr>
            <a:stCxn id="395"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5" name="Google Shape;405;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406" name="Google Shape;406;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7" name="Google Shape;407;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8" name="Google Shape;408;p57"/>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9" name="Google Shape;409;p57"/>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7"/>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14" name="Google Shape;414;p57"/>
          <p:cNvCxnSpPr>
            <a:stCxn id="410"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15" name="Google Shape;415;p57"/>
          <p:cNvCxnSpPr>
            <a:stCxn id="411"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16" name="Google Shape;416;p57"/>
          <p:cNvCxnSpPr>
            <a:stCxn id="41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0" name="Google Shape;43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31" name="Google Shape;43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2" name="Google Shape;43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33" name="Google Shape;433;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34" name="Google Shape;434;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9" name="Google Shape;439;p59"/>
          <p:cNvCxnSpPr>
            <a:stCxn id="43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0" name="Google Shape;440;p59"/>
          <p:cNvCxnSpPr>
            <a:stCxn id="43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41" name="Google Shape;441;p59"/>
          <p:cNvCxnSpPr>
            <a:stCxn id="43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47" name="Google Shape;44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8" name="Google Shape;44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0" name="Google Shape;450;p6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51" name="Google Shape;451;p6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6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56" name="Google Shape;456;p60"/>
          <p:cNvCxnSpPr>
            <a:stCxn id="45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57" name="Google Shape;457;p60"/>
          <p:cNvCxnSpPr>
            <a:stCxn id="45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8" name="Google Shape;458;p60"/>
          <p:cNvCxnSpPr>
            <a:stCxn id="45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9" name="Google Shape;459;p60"/>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8" name="Google Shape;468;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76" name="Google Shape;47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8" name="Google Shape;508;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9" name="Google Shape;509;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0" name="Google Shape;510;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1" name="Google Shape;511;p66"/>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17" name="Google Shape;517;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8" name="Google Shape;51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9" name="Google Shape;51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0" name="Google Shape;520;p67"/>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1" name="Google Shape;521;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2" name="Google Shape;522;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8" name="Google Shape;528;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9" name="Google Shape;529;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0" name="Google Shape;530;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1" name="Google Shape;531;p68"/>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2" name="Google Shape;532;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3" name="Google Shape;533;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9" name="Google Shape;53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0" name="Google Shape;54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1" name="Google Shape;54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2" name="Google Shape;542;p69"/>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3" name="Google Shape;543;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4" name="Google Shape;544;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0" name="Google Shape;550;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51" name="Google Shape;551;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2" name="Google Shape;552;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3" name="Google Shape;553;p70"/>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4" name="Google Shape;554;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5" name="Google Shape;555;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2" name="Google Shape;56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4" name="Google Shape;564;p71"/>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5" name="Google Shape;565;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6" name="Google Shape;566;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2" name="Google Shape;572;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73" name="Google Shape;573;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4" name="Google Shape;574;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5" name="Google Shape;575;p72"/>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76" name="Google Shape;576;p72"/>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77" name="Google Shape;577;p72"/>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3" name="Google Shape;583;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84" name="Google Shape;584;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5" name="Google Shape;585;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6" name="Google Shape;586;p73"/>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87" name="Google Shape;587;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8" name="Google Shape;588;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4" name="Google Shape;594;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95" name="Google Shape;595;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6" name="Google Shape;596;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97" name="Google Shape;597;p74"/>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8" name="Google Shape;598;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9" name="Google Shape;599;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0" name="Google Shape;600;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6" name="Google Shape;606;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607" name="Google Shape;607;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8" name="Google Shape;608;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9" name="Google Shape;609;p75"/>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0" name="Google Shape;610;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1" name="Google Shape;611;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2" name="Google Shape;612;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9" name="Google Shape;6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0" name="Google Shape;6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1" name="Google Shape;621;p76"/>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2" name="Google Shape;622;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3" name="Google Shape;623;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4" name="Google Shape;624;p76"/>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0" name="Google Shape;630;p77"/>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31" name="Google Shape;631;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2" name="Google Shape;632;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33" name="Google Shape;633;p77"/>
          <p:cNvGraphicFramePr/>
          <p:nvPr/>
        </p:nvGraphicFramePr>
        <p:xfrm>
          <a:off x="2328625" y="2720925"/>
          <a:ext cx="3000000" cy="3000000"/>
        </p:xfrm>
        <a:graphic>
          <a:graphicData uri="http://schemas.openxmlformats.org/drawingml/2006/table">
            <a:tbl>
              <a:tblPr>
                <a:noFill/>
                <a:tableStyleId>{D0C7C04C-6BAC-4E09-A5DC-BA64F90A79A5}</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34" name="Google Shape;634;p77"/>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35" name="Google Shape;635;p77"/>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36" name="Google Shape;636;p77"/>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37" name="Google Shape;637;p77"/>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3" name="Google Shape;643;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44" name="Google Shape;644;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6" name="Google Shape;646;p78"/>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2" name="Google Shape;65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53" name="Google Shape;65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4" name="Google Shape;65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5" name="Google Shape;655;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56" name="Google Shape;656;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1" name="Google Shape;661;p79"/>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7" name="Google Shape;667;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8" name="Google Shape;66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0" name="Google Shape;670;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71" name="Google Shape;671;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76" name="Google Shape;676;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77" name="Google Shape;677;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84" name="Google Shape;684;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85" name="Google Shape;68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6" name="Google Shape;686;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87" name="Google Shape;687;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8" name="Google Shape;688;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93" name="Google Shape;693;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94" name="Google Shape;694;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81"/>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96" name="Google Shape;696;p81"/>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97" name="Google Shape;697;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1"/>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04" name="Google Shape;704;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705" name="Google Shape;70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6" name="Google Shape;70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7" name="Google Shape;707;p8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8" name="Google Shape;708;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13" name="Google Shape;713;p82"/>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14" name="Google Shape;714;p82"/>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82"/>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16" name="Google Shape;716;p82"/>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82"/>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23" name="Google Shape;723;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25" name="Google Shape;725;p83"/>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26" name="Google Shape;726;p83"/>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83"/>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8" name="Google Shape;728;p8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83"/>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32" name="Google Shape;732;p83"/>
          <p:cNvCxnSpPr>
            <a:stCxn id="729"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33" name="Google Shape;733;p83"/>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34" name="Google Shape;734;p83"/>
          <p:cNvCxnSpPr>
            <a:stCxn id="730"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35" name="Google Shape;735;p8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7" name="Google Shape;757;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8" name="Google Shape;758;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0" name="Google Shape;760;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6" name="Google Shape;76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67" name="Google Shape;76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8" name="Google Shape;76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9" name="Google Shape;769;p8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75" name="Google Shape;775;p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1" name="Google Shape;791;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92" name="Google Shape;792;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3" name="Google Shape;793;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4" name="Google Shape;794;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0" name="Google Shape;800;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801" name="Google Shape;801;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2" name="Google Shape;802;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3" name="Google Shape;803;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9" name="Google Shape;80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10" name="Google Shape;81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1" name="Google Shape;81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2" name="Google Shape;812;p92"/>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8" name="Google Shape;818;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9" name="Google Shape;81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0" name="Google Shape;82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1" name="Google Shape;821;p93"/>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7" name="Google Shape;827;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8" name="Google Shape;828;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9" name="Google Shape;829;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0" name="Google Shape;830;p94"/>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6" name="Google Shape;836;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37" name="Google Shape;83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9" name="Google Shape;839;p95"/>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5" name="Google Shape;845;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46" name="Google Shape;846;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8" name="Google Shape;848;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9" name="Google Shape;849;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5" name="Google Shape;85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56" name="Google Shape;85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7" name="Google Shape;85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8" name="Google Shape;858;p97"/>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9" name="Google Shape;859;p97"/>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65" name="Google Shape;865;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66" name="Google Shape;866;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7" name="Google Shape;867;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8" name="Google Shape;868;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9" name="Google Shape;869;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5" name="Google Shape;875;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6" name="Google Shape;876;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7" name="Google Shape;877;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8" name="Google Shape;878;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5" name="Google Shape;885;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6" name="Google Shape;886;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7" name="Google Shape;887;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8" name="Google Shape;888;p100"/>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5" name="Google Shape;89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6" name="Google Shape;89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7" name="Google Shape;897;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8" name="Google Shape;898;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1"/>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5" name="Google Shape;905;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6" name="Google Shape;906;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7" name="Google Shape;907;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8" name="Google Shape;908;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5" name="Google Shape;915;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6" name="Google Shape;916;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7" name="Google Shape;917;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8" name="Google Shape;918;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20" name="Google Shape;920;p103"/>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6" name="Google Shape;926;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7" name="Google Shape;927;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8" name="Google Shape;928;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9" name="Google Shape;929;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31" name="Google Shape;931;p104"/>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37" name="Google Shape;93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0" name="Google Shape;940;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42" name="Google Shape;942;p105"/>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5"/>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9" name="Google Shape;949;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0" name="Google Shape;950;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1" name="Google Shape;951;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2" name="Google Shape;952;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4" name="Google Shape;954;p106"/>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0" name="Google Shape;960;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1" name="Google Shape;961;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2" name="Google Shape;962;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3" name="Google Shape;963;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65" name="Google Shape;965;p107"/>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1" name="Google Shape;97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2" name="Google Shape;97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3" name="Google Shape;973;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4" name="Google Shape;974;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76" name="Google Shape;976;p108"/>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2" name="Google Shape;982;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3" name="Google Shape;983;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4" name="Google Shape;984;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5" name="Google Shape;985;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87" name="Google Shape;987;p109"/>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9"/>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94" name="Google Shape;994;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5" name="Google Shape;995;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6" name="Google Shape;996;p11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97" name="Google Shape;997;p11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9" name="Google Shape;999;p110"/>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5" name="Google Shape;1005;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006" name="Google Shape;1006;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7" name="Google Shape;1007;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8" name="Google Shape;1008;p111"/>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4" name="Google Shape;1014;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5" name="Google Shape;1015;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7" name="Google Shape;1017;p112"/>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3" name="Google Shape;1023;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4" name="Google Shape;102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6" name="Google Shape;1026;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27" name="Google Shape;1027;p113"/>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3"/>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4" name="Google Shape;1034;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35" name="Google Shape;1035;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6" name="Google Shape;1036;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37" name="Google Shape;1037;p114"/>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8" name="Google Shape;1038;p114"/>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5" name="Google Shape;1045;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53" name="Google Shape;1053;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5" name="Google Shape;1085;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86" name="Google Shape;1086;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7" name="Google Shape;1087;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8" name="Google Shape;1088;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9" name="Google Shape;1089;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5" name="Google Shape;1095;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96" name="Google Shape;109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7" name="Google Shape;1097;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8" name="Google Shape;1098;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9" name="Google Shape;1099;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5" name="Google Shape;1105;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106" name="Google Shape;1106;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7" name="Google Shape;1107;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8" name="Google Shape;1108;p122"/>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9" name="Google Shape;1109;p122"/>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5" name="Google Shape;1115;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16" name="Google Shape;1116;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7" name="Google Shape;111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8" name="Google Shape;1118;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